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ebas Neue" charset="1" panose="00000500000000000000"/>
      <p:regular r:id="rId23"/>
    </p:embeddedFont>
    <p:embeddedFont>
      <p:font typeface="Inter" charset="1" panose="020B0502030000000004"/>
      <p:regular r:id="rId24"/>
    </p:embeddedFont>
    <p:embeddedFont>
      <p:font typeface="Muli Bold" charset="1" panose="00000800000000000000"/>
      <p:regular r:id="rId25"/>
    </p:embeddedFont>
    <p:embeddedFont>
      <p:font typeface="Montserrat Light" charset="1" panose="00000400000000000000"/>
      <p:regular r:id="rId26"/>
    </p:embeddedFont>
    <p:embeddedFont>
      <p:font typeface="Codec Pro ExtraBold" charset="1" panose="00000700000000000000"/>
      <p:regular r:id="rId27"/>
    </p:embeddedFont>
    <p:embeddedFont>
      <p:font typeface="Muli Heavy" charset="1" panose="00000A00000000000000"/>
      <p:regular r:id="rId28"/>
    </p:embeddedFont>
    <p:embeddedFont>
      <p:font typeface="Inter Bold" charset="1" panose="020B0802030000000004"/>
      <p:regular r:id="rId29"/>
    </p:embeddedFont>
    <p:embeddedFont>
      <p:font typeface="Poppins" charset="1" panose="00000500000000000000"/>
      <p:regular r:id="rId30"/>
    </p:embeddedFont>
    <p:embeddedFont>
      <p:font typeface="Muli" charset="1" panose="00000500000000000000"/>
      <p:regular r:id="rId31"/>
    </p:embeddedFont>
    <p:embeddedFont>
      <p:font typeface="Poppins Medium" charset="1" panose="000006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gif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4.png" Type="http://schemas.openxmlformats.org/officeDocument/2006/relationships/image"/><Relationship Id="rId4" Target="../media/image35.jpeg" Type="http://schemas.openxmlformats.org/officeDocument/2006/relationships/image"/><Relationship Id="rId5" Target="../media/image36.png" Type="http://schemas.openxmlformats.org/officeDocument/2006/relationships/image"/><Relationship Id="rId6" Target="../media/image37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creative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1730" y="6083613"/>
            <a:ext cx="408454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오늘의 옷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SSAFY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68070" y="3063868"/>
            <a:ext cx="11139280" cy="302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9"/>
              </a:lnSpc>
            </a:pPr>
            <a:r>
              <a:rPr lang="en-US" sz="175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O-Otd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150387" y="329799"/>
            <a:ext cx="2795603" cy="1397802"/>
          </a:xfrm>
          <a:custGeom>
            <a:avLst/>
            <a:gdLst/>
            <a:ahLst/>
            <a:cxnLst/>
            <a:rect r="r" b="b" t="t" l="l"/>
            <a:pathLst>
              <a:path h="1397802" w="2795603">
                <a:moveTo>
                  <a:pt x="0" y="0"/>
                </a:moveTo>
                <a:lnTo>
                  <a:pt x="2795603" y="0"/>
                </a:lnTo>
                <a:lnTo>
                  <a:pt x="2795603" y="1397802"/>
                </a:lnTo>
                <a:lnTo>
                  <a:pt x="0" y="1397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6194751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19175" y="971550"/>
            <a:ext cx="8234586" cy="143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9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STYLE DUEL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78366"/>
            <a:ext cx="823458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솔직히 내가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너보단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잘 입지 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29249"/>
            <a:ext cx="6642388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친구와의 패션 대결을 통해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새로운 스타일에 대한 영감을 얻어보세요</a:t>
            </a:r>
          </a:p>
          <a:p>
            <a:pPr algn="l">
              <a:lnSpc>
                <a:spcPts val="3324"/>
              </a:lnSpc>
            </a:pP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투표 결과를 통해 사람들의 선호도를 확인하며,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인기 있는 패션 스타일을 알아볼 수 있습니다.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736710" y="731876"/>
            <a:ext cx="4063254" cy="8809223"/>
          </a:xfrm>
          <a:custGeom>
            <a:avLst/>
            <a:gdLst/>
            <a:ahLst/>
            <a:cxnLst/>
            <a:rect r="r" b="b" t="t" l="l"/>
            <a:pathLst>
              <a:path h="8809223" w="4063254">
                <a:moveTo>
                  <a:pt x="0" y="0"/>
                </a:moveTo>
                <a:lnTo>
                  <a:pt x="4063254" y="0"/>
                </a:lnTo>
                <a:lnTo>
                  <a:pt x="4063254" y="8809224"/>
                </a:lnTo>
                <a:lnTo>
                  <a:pt x="0" y="880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4660" y="2750340"/>
            <a:ext cx="3154640" cy="6790760"/>
          </a:xfrm>
          <a:custGeom>
            <a:avLst/>
            <a:gdLst/>
            <a:ahLst/>
            <a:cxnLst/>
            <a:rect r="r" b="b" t="t" l="l"/>
            <a:pathLst>
              <a:path h="6790760" w="3154640">
                <a:moveTo>
                  <a:pt x="0" y="0"/>
                </a:moveTo>
                <a:lnTo>
                  <a:pt x="3154640" y="0"/>
                </a:lnTo>
                <a:lnTo>
                  <a:pt x="3154640" y="6790760"/>
                </a:lnTo>
                <a:lnTo>
                  <a:pt x="0" y="679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9" t="0" r="-223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230100"/>
          </a:xfrm>
          <a:custGeom>
            <a:avLst/>
            <a:gdLst/>
            <a:ahLst/>
            <a:cxnLst/>
            <a:rect r="r" b="b" t="t" l="l"/>
            <a:pathLst>
              <a:path h="12230100" w="18288000">
                <a:moveTo>
                  <a:pt x="0" y="0"/>
                </a:moveTo>
                <a:lnTo>
                  <a:pt x="18288000" y="0"/>
                </a:lnTo>
                <a:lnTo>
                  <a:pt x="18288000" y="12230100"/>
                </a:lnTo>
                <a:lnTo>
                  <a:pt x="0" y="1223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8472" y="1845523"/>
            <a:ext cx="7291326" cy="8441477"/>
          </a:xfrm>
          <a:custGeom>
            <a:avLst/>
            <a:gdLst/>
            <a:ahLst/>
            <a:cxnLst/>
            <a:rect r="r" b="b" t="t" l="l"/>
            <a:pathLst>
              <a:path h="8441477" w="7291326">
                <a:moveTo>
                  <a:pt x="0" y="0"/>
                </a:moveTo>
                <a:lnTo>
                  <a:pt x="7291325" y="0"/>
                </a:lnTo>
                <a:lnTo>
                  <a:pt x="7291325" y="8441477"/>
                </a:lnTo>
                <a:lnTo>
                  <a:pt x="0" y="844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049560" y="9116683"/>
            <a:ext cx="2343436" cy="0"/>
          </a:xfrm>
          <a:prstGeom prst="line">
            <a:avLst/>
          </a:prstGeom>
          <a:ln cap="rnd" w="666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36039" y="3096765"/>
            <a:ext cx="3896994" cy="7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700" spc="5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6819" y="3703938"/>
            <a:ext cx="12914433" cy="255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0"/>
              </a:lnSpc>
            </a:pPr>
            <a:r>
              <a:rPr lang="en-US" b="true" sz="14900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기술소개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04572" y="5443243"/>
            <a:ext cx="5892491" cy="3084427"/>
            <a:chOff x="0" y="0"/>
            <a:chExt cx="7856654" cy="41125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856654" cy="4112569"/>
              <a:chOff x="0" y="0"/>
              <a:chExt cx="2046736" cy="10713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46736" cy="1071365"/>
              </a:xfrm>
              <a:custGeom>
                <a:avLst/>
                <a:gdLst/>
                <a:ahLst/>
                <a:cxnLst/>
                <a:rect r="r" b="b" t="t" l="l"/>
                <a:pathLst>
                  <a:path h="1071365" w="2046736">
                    <a:moveTo>
                      <a:pt x="0" y="0"/>
                    </a:moveTo>
                    <a:lnTo>
                      <a:pt x="2046736" y="0"/>
                    </a:lnTo>
                    <a:lnTo>
                      <a:pt x="2046736" y="1071365"/>
                    </a:lnTo>
                    <a:lnTo>
                      <a:pt x="0" y="107136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46736" cy="11285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16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71851" y="177492"/>
              <a:ext cx="7187184" cy="3755304"/>
            </a:xfrm>
            <a:custGeom>
              <a:avLst/>
              <a:gdLst/>
              <a:ahLst/>
              <a:cxnLst/>
              <a:rect r="r" b="b" t="t" l="l"/>
              <a:pathLst>
                <a:path h="3755304" w="7187184">
                  <a:moveTo>
                    <a:pt x="0" y="0"/>
                  </a:moveTo>
                  <a:lnTo>
                    <a:pt x="7187184" y="0"/>
                  </a:lnTo>
                  <a:lnTo>
                    <a:pt x="7187184" y="3755304"/>
                  </a:lnTo>
                  <a:lnTo>
                    <a:pt x="0" y="375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946927" y="2109069"/>
            <a:ext cx="4960081" cy="3610399"/>
          </a:xfrm>
          <a:custGeom>
            <a:avLst/>
            <a:gdLst/>
            <a:ahLst/>
            <a:cxnLst/>
            <a:rect r="r" b="b" t="t" l="l"/>
            <a:pathLst>
              <a:path h="3610399" w="4960081">
                <a:moveTo>
                  <a:pt x="0" y="0"/>
                </a:moveTo>
                <a:lnTo>
                  <a:pt x="4960081" y="0"/>
                </a:lnTo>
                <a:lnTo>
                  <a:pt x="4960081" y="3610399"/>
                </a:lnTo>
                <a:lnTo>
                  <a:pt x="0" y="361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9561948" cy="120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7500" spc="112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BIG DATA 분산처리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028700" y="6488112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3670333"/>
            <a:ext cx="8234586" cy="146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Hadoop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과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Spark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로</a:t>
            </a:r>
          </a:p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  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효율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적인 데이터 처리 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22610"/>
            <a:ext cx="5906254" cy="125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데이터를 여러 노드에 분산 저장하고, Spark를 활용해 빠르게 처리함으로써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대용량 데이터를 효율적으로 분석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483" r="0" b="-584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6877" y="866266"/>
            <a:ext cx="5238827" cy="4367872"/>
          </a:xfrm>
          <a:custGeom>
            <a:avLst/>
            <a:gdLst/>
            <a:ahLst/>
            <a:cxnLst/>
            <a:rect r="r" b="b" t="t" l="l"/>
            <a:pathLst>
              <a:path h="4367872" w="5238827">
                <a:moveTo>
                  <a:pt x="0" y="0"/>
                </a:moveTo>
                <a:lnTo>
                  <a:pt x="5238826" y="0"/>
                </a:lnTo>
                <a:lnTo>
                  <a:pt x="5238826" y="4367871"/>
                </a:lnTo>
                <a:lnTo>
                  <a:pt x="0" y="436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3857" y="866266"/>
            <a:ext cx="5238827" cy="4367872"/>
          </a:xfrm>
          <a:custGeom>
            <a:avLst/>
            <a:gdLst/>
            <a:ahLst/>
            <a:cxnLst/>
            <a:rect r="r" b="b" t="t" l="l"/>
            <a:pathLst>
              <a:path h="4367872" w="5238827">
                <a:moveTo>
                  <a:pt x="0" y="0"/>
                </a:moveTo>
                <a:lnTo>
                  <a:pt x="5238827" y="0"/>
                </a:lnTo>
                <a:lnTo>
                  <a:pt x="5238827" y="4367871"/>
                </a:lnTo>
                <a:lnTo>
                  <a:pt x="0" y="4367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4625" y="7079243"/>
            <a:ext cx="2522366" cy="2270129"/>
          </a:xfrm>
          <a:custGeom>
            <a:avLst/>
            <a:gdLst/>
            <a:ahLst/>
            <a:cxnLst/>
            <a:rect r="r" b="b" t="t" l="l"/>
            <a:pathLst>
              <a:path h="2270129" w="2522366">
                <a:moveTo>
                  <a:pt x="0" y="0"/>
                </a:moveTo>
                <a:lnTo>
                  <a:pt x="2522366" y="0"/>
                </a:lnTo>
                <a:lnTo>
                  <a:pt x="2522366" y="2270129"/>
                </a:lnTo>
                <a:lnTo>
                  <a:pt x="0" y="227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7478" y="7176819"/>
            <a:ext cx="1846671" cy="2172554"/>
          </a:xfrm>
          <a:custGeom>
            <a:avLst/>
            <a:gdLst/>
            <a:ahLst/>
            <a:cxnLst/>
            <a:rect r="r" b="b" t="t" l="l"/>
            <a:pathLst>
              <a:path h="2172554" w="1846671">
                <a:moveTo>
                  <a:pt x="0" y="0"/>
                </a:moveTo>
                <a:lnTo>
                  <a:pt x="1846670" y="0"/>
                </a:lnTo>
                <a:lnTo>
                  <a:pt x="1846670" y="2172553"/>
                </a:lnTo>
                <a:lnTo>
                  <a:pt x="0" y="217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43808" y="5414170"/>
            <a:ext cx="3924964" cy="51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Spectral Clustering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-2893698">
            <a:off x="13703672" y="6523249"/>
            <a:ext cx="1956082" cy="88023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9300933" y="8263096"/>
            <a:ext cx="1573532" cy="833972"/>
          </a:xfrm>
          <a:custGeom>
            <a:avLst/>
            <a:gdLst/>
            <a:ahLst/>
            <a:cxnLst/>
            <a:rect r="r" b="b" t="t" l="l"/>
            <a:pathLst>
              <a:path h="833972" w="1573532">
                <a:moveTo>
                  <a:pt x="0" y="0"/>
                </a:moveTo>
                <a:lnTo>
                  <a:pt x="1573532" y="0"/>
                </a:lnTo>
                <a:lnTo>
                  <a:pt x="1573532" y="833972"/>
                </a:lnTo>
                <a:lnTo>
                  <a:pt x="0" y="83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89295" y="5426415"/>
            <a:ext cx="2867951" cy="51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K-Means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1388" y="9435097"/>
            <a:ext cx="3778849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Silhouette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5993" y="9435097"/>
            <a:ext cx="4353878" cy="52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Optimal Clustering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31213" y="3190554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9414" y="799591"/>
            <a:ext cx="8234586" cy="120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7500" spc="112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클러스터링 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true" rot="-7668040">
            <a:off x="10456819" y="6523249"/>
            <a:ext cx="1956082" cy="880237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flipH="true">
            <a:off x="892803" y="3705539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892803" y="4134799"/>
            <a:ext cx="6076132" cy="251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K-means와 Spectral 클러스터링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기법을 통해 데이터를 그룹화</a:t>
            </a:r>
          </a:p>
          <a:p>
            <a:pPr algn="l">
              <a:lnSpc>
                <a:spcPts val="3324"/>
              </a:lnSpc>
            </a:pP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각 기법을 실루엣 점수로 평가하고,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더 높은 점수의 기법으로 데이터를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더욱 효과적으로 분석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6488112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25211" y="5946281"/>
            <a:ext cx="8519664" cy="3312019"/>
          </a:xfrm>
          <a:custGeom>
            <a:avLst/>
            <a:gdLst/>
            <a:ahLst/>
            <a:cxnLst/>
            <a:rect r="r" b="b" t="t" l="l"/>
            <a:pathLst>
              <a:path h="3312019" w="8519664">
                <a:moveTo>
                  <a:pt x="0" y="0"/>
                </a:moveTo>
                <a:lnTo>
                  <a:pt x="8519665" y="0"/>
                </a:lnTo>
                <a:lnTo>
                  <a:pt x="8519665" y="3312019"/>
                </a:lnTo>
                <a:lnTo>
                  <a:pt x="0" y="331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9988" y="1095375"/>
            <a:ext cx="3775055" cy="3810447"/>
          </a:xfrm>
          <a:custGeom>
            <a:avLst/>
            <a:gdLst/>
            <a:ahLst/>
            <a:cxnLst/>
            <a:rect r="r" b="b" t="t" l="l"/>
            <a:pathLst>
              <a:path h="3810447" w="3775055">
                <a:moveTo>
                  <a:pt x="0" y="0"/>
                </a:moveTo>
                <a:lnTo>
                  <a:pt x="3775055" y="0"/>
                </a:lnTo>
                <a:lnTo>
                  <a:pt x="3775055" y="3810447"/>
                </a:lnTo>
                <a:lnTo>
                  <a:pt x="0" y="3810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62631" y="3699685"/>
            <a:ext cx="4668069" cy="1839913"/>
          </a:xfrm>
          <a:custGeom>
            <a:avLst/>
            <a:gdLst/>
            <a:ahLst/>
            <a:cxnLst/>
            <a:rect r="r" b="b" t="t" l="l"/>
            <a:pathLst>
              <a:path h="1839913" w="4668069">
                <a:moveTo>
                  <a:pt x="0" y="0"/>
                </a:moveTo>
                <a:lnTo>
                  <a:pt x="4668069" y="0"/>
                </a:lnTo>
                <a:lnTo>
                  <a:pt x="4668069" y="1839913"/>
                </a:lnTo>
                <a:lnTo>
                  <a:pt x="0" y="1839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3981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3270044">
            <a:off x="13262704" y="1918305"/>
            <a:ext cx="1893906" cy="178027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8234586" cy="120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7500" spc="112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AI 이미지 분류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70333"/>
            <a:ext cx="8641889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YOLO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를 활용하여</a:t>
            </a:r>
          </a:p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 6차원 Class 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Vector 생성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022610"/>
            <a:ext cx="5906254" cy="125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YOLO-cls 모델을 이용하여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패션 룩을 세부 분류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Class에 따른 6차원 vector를 생성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82285"/>
            <a:ext cx="18288000" cy="7804715"/>
          </a:xfrm>
          <a:custGeom>
            <a:avLst/>
            <a:gdLst/>
            <a:ahLst/>
            <a:cxnLst/>
            <a:rect r="r" b="b" t="t" l="l"/>
            <a:pathLst>
              <a:path h="7804715" w="18288000">
                <a:moveTo>
                  <a:pt x="0" y="0"/>
                </a:moveTo>
                <a:lnTo>
                  <a:pt x="18288000" y="0"/>
                </a:lnTo>
                <a:lnTo>
                  <a:pt x="18288000" y="7804715"/>
                </a:lnTo>
                <a:lnTo>
                  <a:pt x="0" y="780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50" t="0" r="-53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1947" y="3144314"/>
            <a:ext cx="3940609" cy="6583144"/>
          </a:xfrm>
          <a:custGeom>
            <a:avLst/>
            <a:gdLst/>
            <a:ahLst/>
            <a:cxnLst/>
            <a:rect r="r" b="b" t="t" l="l"/>
            <a:pathLst>
              <a:path h="6583144" w="3940609">
                <a:moveTo>
                  <a:pt x="0" y="0"/>
                </a:moveTo>
                <a:lnTo>
                  <a:pt x="3940609" y="0"/>
                </a:lnTo>
                <a:lnTo>
                  <a:pt x="3940609" y="6583145"/>
                </a:lnTo>
                <a:lnTo>
                  <a:pt x="0" y="6583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67" t="0" r="-3146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15295" y="3290765"/>
            <a:ext cx="1853928" cy="921594"/>
            <a:chOff x="0" y="0"/>
            <a:chExt cx="488277" cy="242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8277" cy="242724"/>
            </a:xfrm>
            <a:custGeom>
              <a:avLst/>
              <a:gdLst/>
              <a:ahLst/>
              <a:cxnLst/>
              <a:rect r="r" b="b" t="t" l="l"/>
              <a:pathLst>
                <a:path h="242724" w="488277">
                  <a:moveTo>
                    <a:pt x="0" y="0"/>
                  </a:moveTo>
                  <a:lnTo>
                    <a:pt x="488277" y="0"/>
                  </a:lnTo>
                  <a:lnTo>
                    <a:pt x="488277" y="242724"/>
                  </a:lnTo>
                  <a:lnTo>
                    <a:pt x="0" y="2427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488277" cy="20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4"/>
                </a:lnSpc>
              </a:pPr>
              <a:r>
                <a:rPr lang="en-US" b="true" sz="255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AI &amp;</a:t>
              </a:r>
            </a:p>
            <a:p>
              <a:pPr algn="ctr">
                <a:lnSpc>
                  <a:spcPts val="2634"/>
                </a:lnSpc>
              </a:pPr>
              <a:r>
                <a:rPr lang="en-US" b="true" sz="255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DATA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46000" y="4391163"/>
            <a:ext cx="2844164" cy="2252377"/>
            <a:chOff x="0" y="0"/>
            <a:chExt cx="3792219" cy="3003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3170" cy="3003170"/>
            </a:xfrm>
            <a:custGeom>
              <a:avLst/>
              <a:gdLst/>
              <a:ahLst/>
              <a:cxnLst/>
              <a:rect r="r" b="b" t="t" l="l"/>
              <a:pathLst>
                <a:path h="3003170" w="3003170">
                  <a:moveTo>
                    <a:pt x="0" y="0"/>
                  </a:moveTo>
                  <a:lnTo>
                    <a:pt x="3003170" y="0"/>
                  </a:lnTo>
                  <a:lnTo>
                    <a:pt x="3003170" y="3003170"/>
                  </a:lnTo>
                  <a:lnTo>
                    <a:pt x="0" y="3003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009357" y="883366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김</a:t>
              </a:r>
            </a:p>
            <a:p>
              <a:pPr algn="ctr">
                <a:lnSpc>
                  <a:spcPts val="2737"/>
                </a:lnSpc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동</a:t>
              </a:r>
            </a:p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현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90071" y="3144314"/>
            <a:ext cx="3940609" cy="6583144"/>
          </a:xfrm>
          <a:custGeom>
            <a:avLst/>
            <a:gdLst/>
            <a:ahLst/>
            <a:cxnLst/>
            <a:rect r="r" b="b" t="t" l="l"/>
            <a:pathLst>
              <a:path h="6583144" w="3940609">
                <a:moveTo>
                  <a:pt x="0" y="0"/>
                </a:moveTo>
                <a:lnTo>
                  <a:pt x="3940610" y="0"/>
                </a:lnTo>
                <a:lnTo>
                  <a:pt x="3940610" y="6583145"/>
                </a:lnTo>
                <a:lnTo>
                  <a:pt x="0" y="6583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67" t="0" r="-3146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133412" y="3275398"/>
            <a:ext cx="1853928" cy="921594"/>
            <a:chOff x="0" y="0"/>
            <a:chExt cx="488277" cy="242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8277" cy="242724"/>
            </a:xfrm>
            <a:custGeom>
              <a:avLst/>
              <a:gdLst/>
              <a:ahLst/>
              <a:cxnLst/>
              <a:rect r="r" b="b" t="t" l="l"/>
              <a:pathLst>
                <a:path h="242724" w="488277">
                  <a:moveTo>
                    <a:pt x="0" y="0"/>
                  </a:moveTo>
                  <a:lnTo>
                    <a:pt x="488277" y="0"/>
                  </a:lnTo>
                  <a:lnTo>
                    <a:pt x="488277" y="242724"/>
                  </a:lnTo>
                  <a:lnTo>
                    <a:pt x="0" y="2427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8277" cy="20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4"/>
                </a:lnSpc>
              </a:pPr>
              <a:r>
                <a:rPr lang="en-US" sz="255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FRONT &amp; </a:t>
              </a:r>
            </a:p>
            <a:p>
              <a:pPr algn="ctr">
                <a:lnSpc>
                  <a:spcPts val="2634"/>
                </a:lnSpc>
              </a:pPr>
              <a:r>
                <a:rPr lang="en-US" sz="2557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DESIGN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17307" y="4323331"/>
            <a:ext cx="2924081" cy="2320209"/>
            <a:chOff x="0" y="0"/>
            <a:chExt cx="3898775" cy="30936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3612" cy="3093612"/>
            </a:xfrm>
            <a:custGeom>
              <a:avLst/>
              <a:gdLst/>
              <a:ahLst/>
              <a:cxnLst/>
              <a:rect r="r" b="b" t="t" l="l"/>
              <a:pathLst>
                <a:path h="3093612" w="3093612">
                  <a:moveTo>
                    <a:pt x="0" y="0"/>
                  </a:moveTo>
                  <a:lnTo>
                    <a:pt x="3093612" y="0"/>
                  </a:lnTo>
                  <a:lnTo>
                    <a:pt x="3093612" y="3093612"/>
                  </a:lnTo>
                  <a:lnTo>
                    <a:pt x="0" y="3093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115913" y="982805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정범수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56564" y="6951849"/>
            <a:ext cx="2884824" cy="2252377"/>
            <a:chOff x="0" y="0"/>
            <a:chExt cx="3846432" cy="3003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03170" cy="3003170"/>
            </a:xfrm>
            <a:custGeom>
              <a:avLst/>
              <a:gdLst/>
              <a:ahLst/>
              <a:cxnLst/>
              <a:rect r="r" b="b" t="t" l="l"/>
              <a:pathLst>
                <a:path h="3003170" w="3003170">
                  <a:moveTo>
                    <a:pt x="0" y="0"/>
                  </a:moveTo>
                  <a:lnTo>
                    <a:pt x="3003170" y="0"/>
                  </a:lnTo>
                  <a:lnTo>
                    <a:pt x="3003170" y="3003170"/>
                  </a:lnTo>
                  <a:lnTo>
                    <a:pt x="0" y="3003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063570" y="832633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조성인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44963" y="3075764"/>
            <a:ext cx="3940609" cy="6583144"/>
          </a:xfrm>
          <a:custGeom>
            <a:avLst/>
            <a:gdLst/>
            <a:ahLst/>
            <a:cxnLst/>
            <a:rect r="r" b="b" t="t" l="l"/>
            <a:pathLst>
              <a:path h="6583144" w="3940609">
                <a:moveTo>
                  <a:pt x="0" y="0"/>
                </a:moveTo>
                <a:lnTo>
                  <a:pt x="3940610" y="0"/>
                </a:lnTo>
                <a:lnTo>
                  <a:pt x="3940610" y="6583145"/>
                </a:lnTo>
                <a:lnTo>
                  <a:pt x="0" y="6583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467" t="0" r="-31467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309904" y="3233615"/>
            <a:ext cx="1853928" cy="921594"/>
            <a:chOff x="0" y="0"/>
            <a:chExt cx="488277" cy="2427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8277" cy="242724"/>
            </a:xfrm>
            <a:custGeom>
              <a:avLst/>
              <a:gdLst/>
              <a:ahLst/>
              <a:cxnLst/>
              <a:rect r="r" b="b" t="t" l="l"/>
              <a:pathLst>
                <a:path h="242724" w="488277">
                  <a:moveTo>
                    <a:pt x="0" y="0"/>
                  </a:moveTo>
                  <a:lnTo>
                    <a:pt x="488277" y="0"/>
                  </a:lnTo>
                  <a:lnTo>
                    <a:pt x="488277" y="242724"/>
                  </a:lnTo>
                  <a:lnTo>
                    <a:pt x="0" y="2427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488277" cy="20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4"/>
                </a:lnSpc>
              </a:pPr>
              <a:r>
                <a:rPr lang="en-US" b="true" sz="255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BE  &amp;</a:t>
              </a:r>
            </a:p>
            <a:p>
              <a:pPr algn="ctr">
                <a:lnSpc>
                  <a:spcPts val="2634"/>
                </a:lnSpc>
              </a:pPr>
              <a:r>
                <a:rPr lang="en-US" b="true" sz="2557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 INFRA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073554" y="3930112"/>
            <a:ext cx="2928280" cy="2713428"/>
            <a:chOff x="0" y="0"/>
            <a:chExt cx="3904373" cy="36179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242" y="542635"/>
              <a:ext cx="3075268" cy="3075268"/>
            </a:xfrm>
            <a:custGeom>
              <a:avLst/>
              <a:gdLst/>
              <a:ahLst/>
              <a:cxnLst/>
              <a:rect r="r" b="b" t="t" l="l"/>
              <a:pathLst>
                <a:path h="3075268" w="3075268">
                  <a:moveTo>
                    <a:pt x="0" y="0"/>
                  </a:moveTo>
                  <a:lnTo>
                    <a:pt x="3075269" y="0"/>
                  </a:lnTo>
                  <a:lnTo>
                    <a:pt x="3075269" y="3075269"/>
                  </a:lnTo>
                  <a:lnTo>
                    <a:pt x="0" y="3075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3176182">
              <a:off x="201066" y="201066"/>
              <a:ext cx="1003652" cy="1003652"/>
            </a:xfrm>
            <a:custGeom>
              <a:avLst/>
              <a:gdLst/>
              <a:ahLst/>
              <a:cxnLst/>
              <a:rect r="r" b="b" t="t" l="l"/>
              <a:pathLst>
                <a:path h="1003652" w="1003652">
                  <a:moveTo>
                    <a:pt x="0" y="0"/>
                  </a:moveTo>
                  <a:lnTo>
                    <a:pt x="1003652" y="0"/>
                  </a:lnTo>
                  <a:lnTo>
                    <a:pt x="1003652" y="1003652"/>
                  </a:lnTo>
                  <a:lnTo>
                    <a:pt x="0" y="1003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121511" y="1375269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b="true" sz="265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최</a:t>
              </a:r>
            </a:p>
            <a:p>
              <a:pPr algn="ctr">
                <a:lnSpc>
                  <a:spcPts val="2737"/>
                </a:lnSpc>
              </a:pPr>
              <a:r>
                <a:rPr lang="en-US" b="true" sz="265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동</a:t>
              </a:r>
            </a:p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b="true" sz="265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호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108235" y="6951849"/>
            <a:ext cx="2893598" cy="2306451"/>
            <a:chOff x="0" y="0"/>
            <a:chExt cx="3858131" cy="30752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75268" cy="3075268"/>
            </a:xfrm>
            <a:custGeom>
              <a:avLst/>
              <a:gdLst/>
              <a:ahLst/>
              <a:cxnLst/>
              <a:rect r="r" b="b" t="t" l="l"/>
              <a:pathLst>
                <a:path h="3075268" w="3075268">
                  <a:moveTo>
                    <a:pt x="0" y="0"/>
                  </a:moveTo>
                  <a:lnTo>
                    <a:pt x="3075268" y="0"/>
                  </a:lnTo>
                  <a:lnTo>
                    <a:pt x="3075268" y="3075268"/>
                  </a:lnTo>
                  <a:lnTo>
                    <a:pt x="0" y="307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59" t="-3518" r="-1759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075268" y="832633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오</a:t>
              </a:r>
            </a:p>
            <a:p>
              <a:pPr algn="ctr">
                <a:lnSpc>
                  <a:spcPts val="2737"/>
                </a:lnSpc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성</a:t>
              </a:r>
            </a:p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혁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46000" y="6951849"/>
            <a:ext cx="2844164" cy="2252377"/>
            <a:chOff x="0" y="0"/>
            <a:chExt cx="3792219" cy="30031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003170" cy="3003170"/>
            </a:xfrm>
            <a:custGeom>
              <a:avLst/>
              <a:gdLst/>
              <a:ahLst/>
              <a:cxnLst/>
              <a:rect r="r" b="b" t="t" l="l"/>
              <a:pathLst>
                <a:path h="3003170" w="3003170">
                  <a:moveTo>
                    <a:pt x="0" y="0"/>
                  </a:moveTo>
                  <a:lnTo>
                    <a:pt x="3003170" y="0"/>
                  </a:lnTo>
                  <a:lnTo>
                    <a:pt x="3003170" y="3003170"/>
                  </a:lnTo>
                  <a:lnTo>
                    <a:pt x="0" y="3003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3009357" y="817817"/>
              <a:ext cx="782862" cy="1429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손우혁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971550"/>
            <a:ext cx="58268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b="true" sz="7499" spc="80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팀원 소개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92387"/>
            <a:ext cx="12896114" cy="193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b="true" sz="11300" spc="406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7897" y="6274113"/>
            <a:ext cx="785220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5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5367" y="4286051"/>
            <a:ext cx="12897266" cy="4558285"/>
            <a:chOff x="0" y="0"/>
            <a:chExt cx="17196354" cy="60777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21104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UCC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073866" y="-133350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006305" y="1721104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기획 배경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080171" y="-133350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019262" y="1721104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주요 기능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093128" y="-133350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620513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시연 · 기술소개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73866" y="3766059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009631" y="5620513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팀원 소개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083497" y="3766059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022588" y="5620513"/>
              <a:ext cx="5173766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Q&amp;A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096454" y="3766059"/>
              <a:ext cx="30260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06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472619" y="0"/>
            <a:ext cx="18288000" cy="3086100"/>
          </a:xfrm>
          <a:custGeom>
            <a:avLst/>
            <a:gdLst/>
            <a:ahLst/>
            <a:cxnLst/>
            <a:rect r="r" b="b" t="t" l="l"/>
            <a:pathLst>
              <a:path h="3086100" w="18288000">
                <a:moveTo>
                  <a:pt x="0" y="0"/>
                </a:moveTo>
                <a:lnTo>
                  <a:pt x="18288000" y="0"/>
                </a:lnTo>
                <a:lnTo>
                  <a:pt x="182880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617" r="0" b="-25395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06878" y="1028700"/>
            <a:ext cx="827424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Content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519000" y="2396419"/>
            <a:ext cx="740300" cy="70556"/>
            <a:chOff x="0" y="0"/>
            <a:chExt cx="987066" cy="9407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049560" y="9778670"/>
            <a:ext cx="2343436" cy="0"/>
          </a:xfrm>
          <a:prstGeom prst="line">
            <a:avLst/>
          </a:prstGeom>
          <a:ln cap="rnd" w="666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" r="0" b="-3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66310" y="4742360"/>
            <a:ext cx="8520350" cy="5544640"/>
            <a:chOff x="0" y="0"/>
            <a:chExt cx="11360467" cy="73928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2545" y="394542"/>
              <a:ext cx="10355377" cy="6998312"/>
            </a:xfrm>
            <a:custGeom>
              <a:avLst/>
              <a:gdLst/>
              <a:ahLst/>
              <a:cxnLst/>
              <a:rect r="r" b="b" t="t" l="l"/>
              <a:pathLst>
                <a:path h="6998312" w="10355377">
                  <a:moveTo>
                    <a:pt x="0" y="0"/>
                  </a:moveTo>
                  <a:lnTo>
                    <a:pt x="10355377" y="0"/>
                  </a:lnTo>
                  <a:lnTo>
                    <a:pt x="10355377" y="6998312"/>
                  </a:lnTo>
                  <a:lnTo>
                    <a:pt x="0" y="6998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69" t="0" r="-869" b="-29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5220">
              <a:off x="16199" y="25041"/>
              <a:ext cx="11328069" cy="7342773"/>
            </a:xfrm>
            <a:custGeom>
              <a:avLst/>
              <a:gdLst/>
              <a:ahLst/>
              <a:cxnLst/>
              <a:rect r="r" b="b" t="t" l="l"/>
              <a:pathLst>
                <a:path h="7342773" w="11328069">
                  <a:moveTo>
                    <a:pt x="0" y="0"/>
                  </a:moveTo>
                  <a:lnTo>
                    <a:pt x="11328069" y="0"/>
                  </a:lnTo>
                  <a:lnTo>
                    <a:pt x="11328069" y="7342772"/>
                  </a:lnTo>
                  <a:lnTo>
                    <a:pt x="0" y="7342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0068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2179428" y="1173410"/>
            <a:ext cx="12914433" cy="247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00"/>
              </a:lnSpc>
            </a:pPr>
            <a:r>
              <a:rPr lang="en-US" b="true" sz="14500" spc="137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UCC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383" y="6121631"/>
            <a:ext cx="2440475" cy="3127144"/>
          </a:xfrm>
          <a:custGeom>
            <a:avLst/>
            <a:gdLst/>
            <a:ahLst/>
            <a:cxnLst/>
            <a:rect r="r" b="b" t="t" l="l"/>
            <a:pathLst>
              <a:path h="3127144" w="2440475">
                <a:moveTo>
                  <a:pt x="0" y="0"/>
                </a:moveTo>
                <a:lnTo>
                  <a:pt x="2440475" y="0"/>
                </a:lnTo>
                <a:lnTo>
                  <a:pt x="2440475" y="3127144"/>
                </a:lnTo>
                <a:lnTo>
                  <a:pt x="0" y="312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8679" y="6131156"/>
            <a:ext cx="1620282" cy="1563572"/>
          </a:xfrm>
          <a:custGeom>
            <a:avLst/>
            <a:gdLst/>
            <a:ahLst/>
            <a:cxnLst/>
            <a:rect r="r" b="b" t="t" l="l"/>
            <a:pathLst>
              <a:path h="1563572" w="1620282">
                <a:moveTo>
                  <a:pt x="0" y="0"/>
                </a:moveTo>
                <a:lnTo>
                  <a:pt x="1620282" y="0"/>
                </a:lnTo>
                <a:lnTo>
                  <a:pt x="1620282" y="1563572"/>
                </a:lnTo>
                <a:lnTo>
                  <a:pt x="0" y="156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0714" y="6527066"/>
            <a:ext cx="1216212" cy="1158137"/>
          </a:xfrm>
          <a:custGeom>
            <a:avLst/>
            <a:gdLst/>
            <a:ahLst/>
            <a:cxnLst/>
            <a:rect r="r" b="b" t="t" l="l"/>
            <a:pathLst>
              <a:path h="1158137" w="1216212">
                <a:moveTo>
                  <a:pt x="0" y="0"/>
                </a:moveTo>
                <a:lnTo>
                  <a:pt x="1216212" y="0"/>
                </a:lnTo>
                <a:lnTo>
                  <a:pt x="1216212" y="1158137"/>
                </a:lnTo>
                <a:lnTo>
                  <a:pt x="0" y="1158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41" r="0" b="-24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8619" y="6112106"/>
            <a:ext cx="1756535" cy="3136669"/>
          </a:xfrm>
          <a:custGeom>
            <a:avLst/>
            <a:gdLst/>
            <a:ahLst/>
            <a:cxnLst/>
            <a:rect r="r" b="b" t="t" l="l"/>
            <a:pathLst>
              <a:path h="3136669" w="1756535">
                <a:moveTo>
                  <a:pt x="0" y="0"/>
                </a:moveTo>
                <a:lnTo>
                  <a:pt x="1756534" y="0"/>
                </a:lnTo>
                <a:lnTo>
                  <a:pt x="1756534" y="3136669"/>
                </a:lnTo>
                <a:lnTo>
                  <a:pt x="0" y="313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3286" y="2468724"/>
            <a:ext cx="8003144" cy="5808430"/>
          </a:xfrm>
          <a:custGeom>
            <a:avLst/>
            <a:gdLst/>
            <a:ahLst/>
            <a:cxnLst/>
            <a:rect r="r" b="b" t="t" l="l"/>
            <a:pathLst>
              <a:path h="5808430" w="8003144">
                <a:moveTo>
                  <a:pt x="0" y="0"/>
                </a:moveTo>
                <a:lnTo>
                  <a:pt x="8003144" y="0"/>
                </a:lnTo>
                <a:lnTo>
                  <a:pt x="8003144" y="5808430"/>
                </a:lnTo>
                <a:lnTo>
                  <a:pt x="0" y="5808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597" t="0" r="-1542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7008" y="1000125"/>
            <a:ext cx="5826834" cy="12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9"/>
              </a:lnSpc>
            </a:pPr>
            <a:r>
              <a:rPr lang="en-US" b="true" sz="7999" spc="855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기획배경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59388"/>
            <a:ext cx="8234586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지금, 여러분의</a:t>
            </a:r>
          </a:p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     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패션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은 어떠신가요? 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01250" y="2182500"/>
            <a:ext cx="3135747" cy="6460720"/>
          </a:xfrm>
          <a:custGeom>
            <a:avLst/>
            <a:gdLst/>
            <a:ahLst/>
            <a:cxnLst/>
            <a:rect r="r" b="b" t="t" l="l"/>
            <a:pathLst>
              <a:path h="6460720" w="3135747">
                <a:moveTo>
                  <a:pt x="0" y="0"/>
                </a:moveTo>
                <a:lnTo>
                  <a:pt x="3135747" y="0"/>
                </a:lnTo>
                <a:lnTo>
                  <a:pt x="3135747" y="6460720"/>
                </a:lnTo>
                <a:lnTo>
                  <a:pt x="0" y="646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049560" y="9116683"/>
            <a:ext cx="2343436" cy="0"/>
          </a:xfrm>
          <a:prstGeom prst="line">
            <a:avLst/>
          </a:prstGeom>
          <a:ln cap="rnd" w="666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36039" y="3096765"/>
            <a:ext cx="3896994" cy="7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700" spc="5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2069" y="3703938"/>
            <a:ext cx="12914433" cy="255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0"/>
              </a:lnSpc>
            </a:pPr>
            <a:r>
              <a:rPr lang="en-US" b="true" sz="14900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주요기능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6194751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8234586" cy="143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9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29405"/>
            <a:ext cx="8517715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나만의 스타일을,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매주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새롭게! 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29249"/>
            <a:ext cx="5906254" cy="16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WEEKLY STYLES에서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매주 새로운 스타일을 만나보고,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마음에 드는 사진을 내 컬렉션에 추가해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나만의 패션 갤러리를 만들어보세요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736710" y="731876"/>
            <a:ext cx="4184381" cy="8809223"/>
          </a:xfrm>
          <a:custGeom>
            <a:avLst/>
            <a:gdLst/>
            <a:ahLst/>
            <a:cxnLst/>
            <a:rect r="r" b="b" t="t" l="l"/>
            <a:pathLst>
              <a:path h="8809223" w="4184381">
                <a:moveTo>
                  <a:pt x="0" y="0"/>
                </a:moveTo>
                <a:lnTo>
                  <a:pt x="4184381" y="0"/>
                </a:lnTo>
                <a:lnTo>
                  <a:pt x="4184381" y="8809224"/>
                </a:lnTo>
                <a:lnTo>
                  <a:pt x="0" y="880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4660" y="2788090"/>
            <a:ext cx="3154640" cy="6612899"/>
          </a:xfrm>
          <a:custGeom>
            <a:avLst/>
            <a:gdLst/>
            <a:ahLst/>
            <a:cxnLst/>
            <a:rect r="r" b="b" t="t" l="l"/>
            <a:pathLst>
              <a:path h="6612899" w="3154640">
                <a:moveTo>
                  <a:pt x="0" y="0"/>
                </a:moveTo>
                <a:lnTo>
                  <a:pt x="3154640" y="0"/>
                </a:lnTo>
                <a:lnTo>
                  <a:pt x="3154640" y="6612899"/>
                </a:lnTo>
                <a:lnTo>
                  <a:pt x="0" y="661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3" t="0" r="-201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6194751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36710" y="731876"/>
            <a:ext cx="4063254" cy="8809223"/>
          </a:xfrm>
          <a:custGeom>
            <a:avLst/>
            <a:gdLst/>
            <a:ahLst/>
            <a:cxnLst/>
            <a:rect r="r" b="b" t="t" l="l"/>
            <a:pathLst>
              <a:path h="8809223" w="4063254">
                <a:moveTo>
                  <a:pt x="0" y="0"/>
                </a:moveTo>
                <a:lnTo>
                  <a:pt x="4063254" y="0"/>
                </a:lnTo>
                <a:lnTo>
                  <a:pt x="4063254" y="8809224"/>
                </a:lnTo>
                <a:lnTo>
                  <a:pt x="0" y="880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95135" y="2788090"/>
            <a:ext cx="3154640" cy="6753009"/>
          </a:xfrm>
          <a:custGeom>
            <a:avLst/>
            <a:gdLst/>
            <a:ahLst/>
            <a:cxnLst/>
            <a:rect r="r" b="b" t="t" l="l"/>
            <a:pathLst>
              <a:path h="6753009" w="3154640">
                <a:moveTo>
                  <a:pt x="0" y="0"/>
                </a:moveTo>
                <a:lnTo>
                  <a:pt x="3154640" y="0"/>
                </a:lnTo>
                <a:lnTo>
                  <a:pt x="3154640" y="6753010"/>
                </a:lnTo>
                <a:lnTo>
                  <a:pt x="0" y="675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9" t="0" r="-194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8234586" cy="143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9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AI LENS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29405"/>
            <a:ext cx="8234586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Style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의 완성</a:t>
            </a:r>
          </a:p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   근데 </a:t>
            </a:r>
            <a:r>
              <a:rPr lang="en-US" sz="5000" spc="-90" b="true">
                <a:solidFill>
                  <a:srgbClr val="F27100"/>
                </a:solidFill>
                <a:latin typeface="Inter Bold"/>
                <a:ea typeface="Inter Bold"/>
                <a:cs typeface="Inter Bold"/>
                <a:sym typeface="Inter Bold"/>
              </a:rPr>
              <a:t>AI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를 곁들인 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29249"/>
            <a:ext cx="5906254" cy="125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AI가 사진 속 룩을 분석하여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유사한 스타일을 추천합니다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나만의 스타일을 더욱 쉽게 완성해보세요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6194751"/>
            <a:ext cx="205180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36710" y="731876"/>
            <a:ext cx="4063254" cy="8809223"/>
          </a:xfrm>
          <a:custGeom>
            <a:avLst/>
            <a:gdLst/>
            <a:ahLst/>
            <a:cxnLst/>
            <a:rect r="r" b="b" t="t" l="l"/>
            <a:pathLst>
              <a:path h="8809223" w="4063254">
                <a:moveTo>
                  <a:pt x="0" y="0"/>
                </a:moveTo>
                <a:lnTo>
                  <a:pt x="4063254" y="0"/>
                </a:lnTo>
                <a:lnTo>
                  <a:pt x="4063254" y="8809224"/>
                </a:lnTo>
                <a:lnTo>
                  <a:pt x="0" y="880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8234586" cy="288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999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AI STYLES MAKER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78366"/>
            <a:ext cx="823458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AI의 </a:t>
            </a:r>
            <a:r>
              <a:rPr lang="en-US" sz="5000" spc="-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Even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한 </a:t>
            </a:r>
            <a:r>
              <a:rPr lang="en-US" sz="5000" spc="-90" b="true">
                <a:solidFill>
                  <a:srgbClr val="F15A25"/>
                </a:solidFill>
                <a:latin typeface="Inter Bold"/>
                <a:ea typeface="Inter Bold"/>
                <a:cs typeface="Inter Bold"/>
                <a:sym typeface="Inter Bold"/>
              </a:rPr>
              <a:t>Style Pick</a:t>
            </a:r>
            <a:r>
              <a:rPr lang="en-US" sz="5000" spc="-9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29249"/>
            <a:ext cx="7019893" cy="16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AI가 메인 패션을 바탕으로 서브 패션을 </a:t>
            </a: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조합하여 새로운 스타일링을 제안합니다</a:t>
            </a:r>
          </a:p>
          <a:p>
            <a:pPr algn="l">
              <a:lnSpc>
                <a:spcPts val="3324"/>
              </a:lnSpc>
            </a:pPr>
          </a:p>
          <a:p>
            <a:pPr algn="l">
              <a:lnSpc>
                <a:spcPts val="3324"/>
              </a:lnSpc>
            </a:pPr>
            <a:r>
              <a:rPr lang="en-US" sz="2499" spc="77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다양한 조합으로 매번 신선한 패션을 경험해 보세요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95135" y="2788090"/>
            <a:ext cx="3164165" cy="6612899"/>
          </a:xfrm>
          <a:custGeom>
            <a:avLst/>
            <a:gdLst/>
            <a:ahLst/>
            <a:cxnLst/>
            <a:rect r="r" b="b" t="t" l="l"/>
            <a:pathLst>
              <a:path h="6612899" w="3164165">
                <a:moveTo>
                  <a:pt x="0" y="0"/>
                </a:moveTo>
                <a:lnTo>
                  <a:pt x="3164165" y="0"/>
                </a:lnTo>
                <a:lnTo>
                  <a:pt x="3164165" y="6612899"/>
                </a:lnTo>
                <a:lnTo>
                  <a:pt x="0" y="661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2" t="0" r="-201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DAGS3iAS1NA</dc:identifier>
  <dcterms:modified xsi:type="dcterms:W3CDTF">2011-08-01T06:04:30Z</dcterms:modified>
  <cp:revision>1</cp:revision>
  <dc:title>O-Otd_최종발표</dc:title>
</cp:coreProperties>
</file>